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avi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audio1.bin" ContentType="audio/unknown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3" r:id="rId1"/>
  </p:sldMasterIdLst>
  <p:notesMasterIdLst>
    <p:notesMasterId r:id="rId11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118A5FD-DB29-EB4E-8E11-AC82B9FC96C7}">
          <p14:sldIdLst>
            <p14:sldId id="256"/>
            <p14:sldId id="257"/>
            <p14:sldId id="263"/>
            <p14:sldId id="258"/>
            <p14:sldId id="259"/>
            <p14:sldId id="260"/>
            <p14:sldId id="261"/>
            <p14:sldId id="262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423" autoAdjust="0"/>
  </p:normalViewPr>
  <p:slideViewPr>
    <p:cSldViewPr snapToGrid="0">
      <p:cViewPr varScale="1">
        <p:scale>
          <a:sx n="81" d="100"/>
          <a:sy n="81" d="100"/>
        </p:scale>
        <p:origin x="-18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audio1.bin>
</file>

<file path=ppt/media/image1.jpg>
</file>

<file path=ppt/media/image2.jpg>
</file>

<file path=ppt/media/image3.jpg>
</file>

<file path=ppt/media/image4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AE328-6C4C-3945-A69D-F9102B7502C6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448F2-473B-F749-8F42-B4160D492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76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3448F2-473B-F749-8F42-B4160D492E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61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a-DK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89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7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2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494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56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256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05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98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35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916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2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title</a:t>
            </a:r>
            <a:r>
              <a:rPr lang="da-DK" dirty="0" smtClean="0"/>
              <a:t> </a:t>
            </a:r>
            <a:r>
              <a:rPr lang="da-DK" dirty="0" err="1" smtClean="0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dirty="0" err="1" smtClean="0"/>
              <a:t>Click</a:t>
            </a:r>
            <a:r>
              <a:rPr lang="da-DK" dirty="0" smtClean="0"/>
              <a:t> to </a:t>
            </a:r>
            <a:r>
              <a:rPr lang="da-DK" dirty="0" err="1" smtClean="0"/>
              <a:t>edit</a:t>
            </a:r>
            <a:r>
              <a:rPr lang="da-DK" dirty="0" smtClean="0"/>
              <a:t> Master </a:t>
            </a:r>
            <a:r>
              <a:rPr lang="da-DK" dirty="0" err="1" smtClean="0"/>
              <a:t>text</a:t>
            </a:r>
            <a:r>
              <a:rPr lang="da-DK" dirty="0" smtClean="0"/>
              <a:t> </a:t>
            </a:r>
            <a:r>
              <a:rPr lang="da-DK" dirty="0" err="1" smtClean="0"/>
              <a:t>styles</a:t>
            </a:r>
            <a:endParaRPr lang="da-DK" dirty="0" smtClean="0"/>
          </a:p>
          <a:p>
            <a:pPr lvl="1"/>
            <a:r>
              <a:rPr lang="da-DK" dirty="0" smtClean="0"/>
              <a:t>Second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2"/>
            <a:r>
              <a:rPr lang="da-DK" dirty="0" smtClean="0"/>
              <a:t>Third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3"/>
            <a:r>
              <a:rPr lang="da-DK" dirty="0" err="1" smtClean="0"/>
              <a:t>Fourth</a:t>
            </a:r>
            <a:r>
              <a:rPr lang="da-DK" dirty="0" smtClean="0"/>
              <a:t> </a:t>
            </a:r>
            <a:r>
              <a:rPr lang="da-DK" dirty="0" err="1" smtClean="0"/>
              <a:t>level</a:t>
            </a:r>
            <a:endParaRPr lang="da-DK" dirty="0" smtClean="0"/>
          </a:p>
          <a:p>
            <a:pPr lvl="4"/>
            <a:r>
              <a:rPr lang="da-DK" dirty="0" smtClean="0"/>
              <a:t>Fifth </a:t>
            </a:r>
            <a:r>
              <a:rPr lang="da-DK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44E26-10A0-124C-B79F-DFF0463C80BF}" type="datetimeFigureOut">
              <a:rPr lang="en-US" smtClean="0"/>
              <a:t>12/06/11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1AE05-0541-A440-84CF-38AE9D805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165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4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audio" Target="../media/audio1.bin"/><Relationship Id="rId5" Type="http://schemas.openxmlformats.org/officeDocument/2006/relationships/image" Target="../media/image4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Detection and Identification of Pool Balls using Computer Vision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Simon Have &amp; Jesper Bækdahl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6410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</a:t>
            </a:r>
          </a:p>
          <a:p>
            <a:r>
              <a:rPr lang="en-US" dirty="0" smtClean="0"/>
              <a:t>Table Detection</a:t>
            </a:r>
          </a:p>
          <a:p>
            <a:r>
              <a:rPr lang="en-US" dirty="0" smtClean="0"/>
              <a:t>Human Interaction Detection</a:t>
            </a:r>
          </a:p>
          <a:p>
            <a:r>
              <a:rPr lang="en-US" dirty="0" smtClean="0"/>
              <a:t>Ball Detection</a:t>
            </a:r>
          </a:p>
          <a:p>
            <a:r>
              <a:rPr lang="en-US" dirty="0" smtClean="0"/>
              <a:t>Ball Identification</a:t>
            </a:r>
          </a:p>
          <a:p>
            <a:r>
              <a:rPr lang="en-US" dirty="0" smtClean="0"/>
              <a:t>Test and 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32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bord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" b="431"/>
          <a:stretch>
            <a:fillRect/>
          </a:stretch>
        </p:blipFill>
        <p:spPr>
          <a:xfrm>
            <a:off x="143725" y="11501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929299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ordThre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595463"/>
            <a:ext cx="8167357" cy="45307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Ball Detection – Preliminary segmentation</a:t>
            </a:r>
            <a:endParaRPr lang="en-US" dirty="0"/>
          </a:p>
        </p:txBody>
      </p:sp>
      <p:pic>
        <p:nvPicPr>
          <p:cNvPr id="4" name="Content Placeholder 3" descr="bord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" b="43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22071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ordThre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91005"/>
            <a:ext cx="8229600" cy="4565276"/>
          </a:xfrm>
          <a:prstGeom prst="rect">
            <a:avLst/>
          </a:prstGeom>
        </p:spPr>
      </p:pic>
      <p:pic>
        <p:nvPicPr>
          <p:cNvPr id="9" name="Content Placeholder 3" descr="bord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" b="431"/>
          <a:stretch>
            <a:fillRect/>
          </a:stretch>
        </p:blipFill>
        <p:spPr>
          <a:xfrm>
            <a:off x="457200" y="1630318"/>
            <a:ext cx="8229600" cy="4525963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Ball Detection – Probability estimation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887239" y="2492529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385320" y="2250493"/>
            <a:ext cx="65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24%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618099" y="2684205"/>
            <a:ext cx="65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93%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556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4936E-6 -3.62352E-6 L 0.51771 -3.62352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8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6 0.01042 L 0.53072 0.01019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71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8" grpId="2" animBg="1"/>
      <p:bldP spid="5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ordThres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95467"/>
            <a:ext cx="8231660" cy="4530748"/>
          </a:xfrm>
          <a:prstGeom prst="rect">
            <a:avLst/>
          </a:prstGeom>
        </p:spPr>
      </p:pic>
      <p:pic>
        <p:nvPicPr>
          <p:cNvPr id="4" name="Content Placeholder 3" descr="bord.jp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" b="431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Ball Detection – Best Candidates Selection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163347" y="4614429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321019" y="4693896"/>
            <a:ext cx="65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98%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5163029" y="4606079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865631" y="2693154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063492" y="2708320"/>
            <a:ext cx="65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96%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00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7" grpId="0"/>
      <p:bldP spid="9" grpId="0" animBg="1"/>
      <p:bldP spid="10" grpId="0" animBg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 Detection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68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 identification - Calibration</a:t>
            </a:r>
            <a:endParaRPr lang="en-US" dirty="0"/>
          </a:p>
        </p:txBody>
      </p:sp>
      <p:pic>
        <p:nvPicPr>
          <p:cNvPr id="8" name="Content Placeholder 7" descr="highSat.jp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00" r="26900"/>
          <a:stretch>
            <a:fillRect/>
          </a:stretch>
        </p:blipFill>
        <p:spPr/>
      </p:pic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Select Balls</a:t>
            </a:r>
          </a:p>
          <a:p>
            <a:r>
              <a:rPr lang="en-US" dirty="0" smtClean="0"/>
              <a:t>Compute mean RGB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3796604" y="2789603"/>
            <a:ext cx="256298" cy="25629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971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Ball Identification - </a:t>
            </a:r>
            <a:endParaRPr lang="en-US" dirty="0"/>
          </a:p>
        </p:txBody>
      </p:sp>
      <p:pic>
        <p:nvPicPr>
          <p:cNvPr id="4" name="out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720850"/>
            <a:ext cx="8229600" cy="4284663"/>
          </a:xfrm>
        </p:spPr>
      </p:pic>
    </p:spTree>
    <p:extLst>
      <p:ext uri="{BB962C8B-B14F-4D97-AF65-F5344CB8AC3E}">
        <p14:creationId xmlns:p14="http://schemas.microsoft.com/office/powerpoint/2010/main" val="1140747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Man Laug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536</TotalTime>
  <Words>67</Words>
  <Application>Microsoft Macintosh PowerPoint</Application>
  <PresentationFormat>On-screen Show (4:3)</PresentationFormat>
  <Paragraphs>22</Paragraphs>
  <Slides>9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Detection and Identification of Pool Balls using Computer Vision</vt:lpstr>
      <vt:lpstr>Agenda</vt:lpstr>
      <vt:lpstr>PowerPoint Presentation</vt:lpstr>
      <vt:lpstr>Ball Detection – Preliminary segmentation</vt:lpstr>
      <vt:lpstr>Ball Detection – Probability estimation</vt:lpstr>
      <vt:lpstr>Ball Detection – Best Candidates Selection</vt:lpstr>
      <vt:lpstr>Ball Detection</vt:lpstr>
      <vt:lpstr>Ball identification - Calibration</vt:lpstr>
      <vt:lpstr>Ball Identification - </vt:lpstr>
    </vt:vector>
  </TitlesOfParts>
  <Company>Aalborg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Detection and Identification of Pool Balls using Computer Vision</dc:title>
  <dc:creator>Jesper Baekdahl</dc:creator>
  <cp:lastModifiedBy>Jesper Baekdahl</cp:lastModifiedBy>
  <cp:revision>16</cp:revision>
  <dcterms:created xsi:type="dcterms:W3CDTF">2011-06-12T11:42:03Z</dcterms:created>
  <dcterms:modified xsi:type="dcterms:W3CDTF">2011-06-12T20:38:29Z</dcterms:modified>
</cp:coreProperties>
</file>

<file path=docProps/thumbnail.jpeg>
</file>